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7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139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2392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"/>
          <p:cNvSpPr/>
          <p:nvPr/>
        </p:nvSpPr>
        <p:spPr>
          <a:xfrm>
            <a:off x="508000" y="659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" name="Line"/>
          <p:cNvSpPr/>
          <p:nvPr/>
        </p:nvSpPr>
        <p:spPr>
          <a:xfrm>
            <a:off x="508000" y="408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" name="Line"/>
          <p:cNvSpPr/>
          <p:nvPr/>
        </p:nvSpPr>
        <p:spPr>
          <a:xfrm flipV="1">
            <a:off x="7994302" y="45262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508000" y="35052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2400" i="1"/>
            </a:lvl1pPr>
          </a:lstStyle>
          <a:p>
            <a:r>
              <a:t>Lorem Ipsum Dolor</a:t>
            </a:r>
          </a:p>
        </p:txBody>
      </p:sp>
      <p:sp>
        <p:nvSpPr>
          <p:cNvPr id="17" name="Title Text"/>
          <p:cNvSpPr txBox="1">
            <a:spLocks noGrp="1"/>
          </p:cNvSpPr>
          <p:nvPr>
            <p:ph type="title"/>
          </p:nvPr>
        </p:nvSpPr>
        <p:spPr>
          <a:xfrm>
            <a:off x="508000" y="414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1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280400" y="414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533400" y="5969000"/>
            <a:ext cx="119380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200"/>
              </a:spcBef>
              <a:buClrTx/>
              <a:buSzTx/>
              <a:buFontTx/>
              <a:buNone/>
              <a:defRPr sz="3000" i="1"/>
            </a:lvl1pPr>
          </a:lstStyle>
          <a:p>
            <a:r>
              <a:t>–Johnny Appleseed</a:t>
            </a:r>
          </a:p>
        </p:txBody>
      </p:sp>
      <p:sp>
        <p:nvSpPr>
          <p:cNvPr id="108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Line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7" name="Line"/>
          <p:cNvSpPr/>
          <p:nvPr/>
        </p:nvSpPr>
        <p:spPr>
          <a:xfrm>
            <a:off x="508000" y="913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8" name="Line"/>
          <p:cNvSpPr/>
          <p:nvPr/>
        </p:nvSpPr>
        <p:spPr>
          <a:xfrm>
            <a:off x="508000" y="662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9" name="Line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0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508000" y="60960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2400" i="1"/>
            </a:lvl1pPr>
          </a:lstStyle>
          <a:p>
            <a:r>
              <a:t>Lorem Ipsum Dolor</a:t>
            </a:r>
          </a:p>
        </p:txBody>
      </p:sp>
      <p:sp>
        <p:nvSpPr>
          <p:cNvPr id="31" name="Image"/>
          <p:cNvSpPr>
            <a:spLocks noGrp="1"/>
          </p:cNvSpPr>
          <p:nvPr>
            <p:ph type="pic" idx="14"/>
          </p:nvPr>
        </p:nvSpPr>
        <p:spPr>
          <a:xfrm>
            <a:off x="596900" y="633461"/>
            <a:ext cx="11811000" cy="5207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508000" y="668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280400" y="668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508000" y="3670300"/>
            <a:ext cx="11988800" cy="2413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"/>
          <p:cNvSpPr/>
          <p:nvPr/>
        </p:nvSpPr>
        <p:spPr>
          <a:xfrm>
            <a:off x="508000" y="4876800"/>
            <a:ext cx="56763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0" name="Line"/>
          <p:cNvSpPr/>
          <p:nvPr/>
        </p:nvSpPr>
        <p:spPr>
          <a:xfrm>
            <a:off x="508000" y="2768600"/>
            <a:ext cx="5676316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1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508000" y="2171700"/>
            <a:ext cx="5676900" cy="508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2400" i="1"/>
            </a:lvl1pPr>
          </a:lstStyle>
          <a:p>
            <a:r>
              <a:t>Lorem Ipsum Dolor</a:t>
            </a:r>
          </a:p>
        </p:txBody>
      </p:sp>
      <p:sp>
        <p:nvSpPr>
          <p:cNvPr id="52" name="Image"/>
          <p:cNvSpPr>
            <a:spLocks noGrp="1"/>
          </p:cNvSpPr>
          <p:nvPr>
            <p:ph type="pic" sz="half" idx="14"/>
          </p:nvPr>
        </p:nvSpPr>
        <p:spPr>
          <a:xfrm>
            <a:off x="6818219" y="647699"/>
            <a:ext cx="5588001" cy="8331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508000" y="2806700"/>
            <a:ext cx="5676900" cy="2032000"/>
          </a:xfrm>
          <a:prstGeom prst="rect">
            <a:avLst/>
          </a:prstGeom>
        </p:spPr>
        <p:txBody>
          <a:bodyPr/>
          <a:lstStyle>
            <a:lvl1pPr algn="l">
              <a:defRPr sz="56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08000" y="5029200"/>
            <a:ext cx="5676900" cy="4013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Image"/>
          <p:cNvSpPr>
            <a:spLocks noGrp="1"/>
          </p:cNvSpPr>
          <p:nvPr>
            <p:ph type="pic" sz="half" idx="13"/>
          </p:nvPr>
        </p:nvSpPr>
        <p:spPr>
          <a:xfrm>
            <a:off x="6819900" y="2654300"/>
            <a:ext cx="5588000" cy="635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08000" y="2730500"/>
            <a:ext cx="5816600" cy="63500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1800"/>
              </a:spcBef>
              <a:buSzPct val="65000"/>
              <a:defRPr sz="3000"/>
            </a:lvl1pPr>
            <a:lvl2pPr marL="787400" indent="-393700">
              <a:spcBef>
                <a:spcPts val="1800"/>
              </a:spcBef>
              <a:buSzPct val="65000"/>
              <a:defRPr sz="3000"/>
            </a:lvl2pPr>
            <a:lvl3pPr marL="1181100" indent="-393700">
              <a:spcBef>
                <a:spcPts val="1800"/>
              </a:spcBef>
              <a:buSzPct val="65000"/>
              <a:defRPr sz="3000"/>
            </a:lvl3pPr>
            <a:lvl4pPr marL="1574800" indent="-393700">
              <a:spcBef>
                <a:spcPts val="1800"/>
              </a:spcBef>
              <a:buSzPct val="65000"/>
              <a:defRPr sz="3000"/>
            </a:lvl4pPr>
            <a:lvl5pPr marL="1968500" indent="-393700">
              <a:spcBef>
                <a:spcPts val="1800"/>
              </a:spcBef>
              <a:buSzPct val="65000"/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Body Level One…"/>
          <p:cNvSpPr txBox="1">
            <a:spLocks noGrp="1"/>
          </p:cNvSpPr>
          <p:nvPr>
            <p:ph type="body" idx="1"/>
          </p:nvPr>
        </p:nvSpPr>
        <p:spPr>
          <a:xfrm>
            <a:off x="508000" y="1270000"/>
            <a:ext cx="11988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>
            <a:spLocks noGrp="1"/>
          </p:cNvSpPr>
          <p:nvPr>
            <p:ph type="pic" sz="quarter" idx="13"/>
          </p:nvPr>
        </p:nvSpPr>
        <p:spPr>
          <a:xfrm>
            <a:off x="6856319" y="4772799"/>
            <a:ext cx="5499101" cy="422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sz="quarter" idx="14"/>
          </p:nvPr>
        </p:nvSpPr>
        <p:spPr>
          <a:xfrm>
            <a:off x="6860562" y="609600"/>
            <a:ext cx="5499101" cy="3530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9" name="Image"/>
          <p:cNvSpPr>
            <a:spLocks noGrp="1"/>
          </p:cNvSpPr>
          <p:nvPr>
            <p:ph type="pic" sz="half" idx="15"/>
          </p:nvPr>
        </p:nvSpPr>
        <p:spPr>
          <a:xfrm>
            <a:off x="557119" y="609599"/>
            <a:ext cx="5588001" cy="83947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08000" y="21717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Line"/>
          <p:cNvSpPr/>
          <p:nvPr/>
        </p:nvSpPr>
        <p:spPr>
          <a:xfrm>
            <a:off x="508000" y="6350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1pPr>
      <a:lvl2pPr marL="0" marR="0" indent="228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2pPr>
      <a:lvl3pPr marL="0" marR="0" indent="457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3pPr>
      <a:lvl4pPr marL="0" marR="0" indent="685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4pPr>
      <a:lvl5pPr marL="0" marR="0" indent="9144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5pPr>
      <a:lvl6pPr marL="0" marR="0" indent="11430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6pPr>
      <a:lvl7pPr marL="0" marR="0" indent="1371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7pPr>
      <a:lvl8pPr marL="0" marR="0" indent="1600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8pPr>
      <a:lvl9pPr marL="0" marR="0" indent="1828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1pPr>
      <a:lvl2pPr marL="9398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2pPr>
      <a:lvl3pPr marL="14097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3pPr>
      <a:lvl4pPr marL="18796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4pPr>
      <a:lvl5pPr marL="23495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5pPr>
      <a:lvl6pPr marL="28194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6pPr>
      <a:lvl7pPr marL="32893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7pPr>
      <a:lvl8pPr marL="37592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8pPr>
      <a:lvl9pPr marL="42291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Modern, Artistic, Movable Domes. Your new stylish way of living and looking at the milky way galaxy."/>
          <p:cNvSpPr txBox="1">
            <a:spLocks noGrp="1"/>
          </p:cNvSpPr>
          <p:nvPr>
            <p:ph type="body" idx="13"/>
          </p:nvPr>
        </p:nvSpPr>
        <p:spPr>
          <a:xfrm>
            <a:off x="507999" y="2841187"/>
            <a:ext cx="9414214" cy="1534459"/>
          </a:xfrm>
          <a:prstGeom prst="rect">
            <a:avLst/>
          </a:prstGeom>
        </p:spPr>
        <p:txBody>
          <a:bodyPr/>
          <a:lstStyle/>
          <a:p>
            <a:r>
              <a:rPr lang="ru-RU" sz="4400" dirty="0" smtClean="0"/>
              <a:t>Современно, Мобильно, Стильно</a:t>
            </a:r>
            <a:endParaRPr sz="4400" dirty="0"/>
          </a:p>
        </p:txBody>
      </p:sp>
      <p:sp>
        <p:nvSpPr>
          <p:cNvPr id="134" name="-Kolbe*"/>
          <p:cNvSpPr txBox="1">
            <a:spLocks noGrp="1"/>
          </p:cNvSpPr>
          <p:nvPr>
            <p:ph type="ctrTitle"/>
          </p:nvPr>
        </p:nvSpPr>
        <p:spPr>
          <a:xfrm>
            <a:off x="507305" y="4141134"/>
            <a:ext cx="7200901" cy="2413001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9700"/>
            </a:lvl1pPr>
          </a:lstStyle>
          <a:p>
            <a:r>
              <a:rPr lang="ru-RU" dirty="0" smtClean="0"/>
              <a:t>	</a:t>
            </a:r>
            <a:r>
              <a:rPr dirty="0" smtClean="0"/>
              <a:t>-</a:t>
            </a:r>
            <a:r>
              <a:rPr lang="ru-RU" dirty="0"/>
              <a:t>	</a:t>
            </a:r>
            <a:r>
              <a:rPr lang="ru-RU" dirty="0" smtClean="0"/>
              <a:t>-ЮРТА</a:t>
            </a:r>
            <a:r>
              <a:rPr lang="ru-RU" dirty="0"/>
              <a:t/>
            </a:r>
            <a:br>
              <a:rPr lang="ru-RU" dirty="0"/>
            </a:br>
            <a:r>
              <a:rPr lang="en-US" sz="9600" b="1" dirty="0" smtClean="0"/>
              <a:t>XXI </a:t>
            </a:r>
            <a:r>
              <a:rPr lang="ru-RU" sz="9600" b="1" dirty="0" smtClean="0"/>
              <a:t>ВЕКА</a:t>
            </a:r>
            <a:endParaRPr dirty="0"/>
          </a:p>
        </p:txBody>
      </p:sp>
      <p:sp>
        <p:nvSpPr>
          <p:cNvPr id="135" name="Your Smart 26m2 fully equipped one bedroom.…"/>
          <p:cNvSpPr txBox="1">
            <a:spLocks noGrp="1"/>
          </p:cNvSpPr>
          <p:nvPr>
            <p:ph type="subTitle" sz="quarter" idx="1"/>
          </p:nvPr>
        </p:nvSpPr>
        <p:spPr>
          <a:xfrm>
            <a:off x="8280400" y="4141134"/>
            <a:ext cx="4241800" cy="2413001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algn="ctr"/>
            <a:r>
              <a:rPr lang="ru-RU" sz="4300" b="1" dirty="0" smtClean="0"/>
              <a:t>26м²	уюта</a:t>
            </a:r>
            <a:endParaRPr sz="4300" b="1" dirty="0"/>
          </a:p>
          <a:p>
            <a:endParaRPr dirty="0"/>
          </a:p>
          <a:p>
            <a:pPr algn="ctr"/>
            <a:r>
              <a:rPr lang="ru-RU" sz="3200" i="1" dirty="0" smtClean="0"/>
              <a:t>Комфорт </a:t>
            </a:r>
            <a:r>
              <a:rPr lang="ru-RU" sz="3200" i="1" dirty="0"/>
              <a:t>и </a:t>
            </a:r>
            <a:r>
              <a:rPr lang="ru-RU" sz="3200" i="1" dirty="0" smtClean="0"/>
              <a:t>удобство</a:t>
            </a:r>
          </a:p>
          <a:p>
            <a:pPr algn="ctr"/>
            <a:r>
              <a:rPr lang="ru-RU" sz="3200" i="1" dirty="0" smtClean="0"/>
              <a:t>доступны уже сейчас </a:t>
            </a:r>
            <a:endParaRPr sz="3200" i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IMG_8170.jpg" descr="IMG_8170.jpg"/>
          <p:cNvPicPr>
            <a:picLocks noGrp="1"/>
          </p:cNvPicPr>
          <p:nvPr>
            <p:ph type="pic" idx="14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469900" y="544561"/>
            <a:ext cx="12065000" cy="5537201"/>
          </a:xfrm>
          <a:prstGeom prst="rect">
            <a:avLst/>
          </a:prstGeom>
        </p:spPr>
      </p:pic>
      <p:sp>
        <p:nvSpPr>
          <p:cNvPr id="139" name="I am durable to withstand -31* and you can only imagine how hot I can get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449833">
              <a:spcBef>
                <a:spcPts val="1200"/>
              </a:spcBef>
              <a:defRPr sz="5390"/>
            </a:lvl1pPr>
          </a:lstStyle>
          <a:p>
            <a:r>
              <a:rPr lang="ru-RU" sz="4500" dirty="0" smtClean="0"/>
              <a:t>В процессе строительства задействованы самые современные материалы.</a:t>
            </a:r>
            <a:endParaRPr sz="4500" dirty="0"/>
          </a:p>
        </p:txBody>
      </p:sp>
      <p:sp>
        <p:nvSpPr>
          <p:cNvPr id="140" name="-KOLBE*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1600"/>
              </a:spcBef>
              <a:defRPr sz="5700">
                <a:solidFill>
                  <a:srgbClr val="D93E2B"/>
                </a:solidFill>
                <a:latin typeface="+mn-lt"/>
                <a:ea typeface="+mn-ea"/>
                <a:cs typeface="+mn-cs"/>
                <a:sym typeface="Bodoni SvtyTwo ITC TT-Book"/>
              </a:defRPr>
            </a:lvl1pPr>
          </a:lstStyle>
          <a:p>
            <a:r>
              <a:rPr lang="ru-RU" dirty="0" smtClean="0"/>
              <a:t>	-</a:t>
            </a:r>
            <a:r>
              <a:rPr dirty="0" smtClean="0"/>
              <a:t>-</a:t>
            </a:r>
            <a:r>
              <a:rPr lang="ru-RU" dirty="0" smtClean="0"/>
              <a:t>ЮРТА</a:t>
            </a:r>
            <a:endParaRPr lang="ru-RU" dirty="0"/>
          </a:p>
          <a:p>
            <a:r>
              <a:rPr lang="en-US" sz="6000" b="1" dirty="0" smtClean="0"/>
              <a:t>XXI </a:t>
            </a:r>
            <a:r>
              <a:rPr lang="ru-RU" sz="6000" b="1" dirty="0" smtClean="0"/>
              <a:t>ВЕКА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43" name="IMG_8172.jpg" descr="IMG_8172.jpg"/>
          <p:cNvPicPr>
            <a:picLocks noGrp="1"/>
          </p:cNvPicPr>
          <p:nvPr>
            <p:ph type="pic" idx="14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469900" y="544561"/>
            <a:ext cx="12065000" cy="5537201"/>
          </a:xfrm>
          <a:prstGeom prst="rect">
            <a:avLst/>
          </a:prstGeom>
        </p:spPr>
      </p:pic>
      <p:sp>
        <p:nvSpPr>
          <p:cNvPr id="144" name="It takes only 24-72hours to assemble or disassemble me."/>
          <p:cNvSpPr txBox="1">
            <a:spLocks noGrp="1"/>
          </p:cNvSpPr>
          <p:nvPr>
            <p:ph type="title"/>
          </p:nvPr>
        </p:nvSpPr>
        <p:spPr>
          <a:xfrm>
            <a:off x="507305" y="6553200"/>
            <a:ext cx="7200901" cy="2413000"/>
          </a:xfrm>
          <a:prstGeom prst="rect">
            <a:avLst/>
          </a:prstGeom>
        </p:spPr>
        <p:txBody>
          <a:bodyPr>
            <a:normAutofit/>
          </a:bodyPr>
          <a:lstStyle>
            <a:lvl1pPr defTabSz="449833">
              <a:spcBef>
                <a:spcPts val="1200"/>
              </a:spcBef>
              <a:defRPr sz="5390"/>
            </a:lvl1pPr>
          </a:lstStyle>
          <a:p>
            <a:r>
              <a:rPr lang="ru-RU" dirty="0"/>
              <a:t>Для </a:t>
            </a:r>
            <a:r>
              <a:rPr lang="ru-RU" dirty="0" smtClean="0"/>
              <a:t>сбора </a:t>
            </a:r>
            <a:r>
              <a:rPr lang="ru-RU" dirty="0"/>
              <a:t>или демонтажа требуется всего 24-72 часа</a:t>
            </a:r>
            <a:r>
              <a:rPr lang="ru-RU" dirty="0" smtClean="0"/>
              <a:t>.	</a:t>
            </a:r>
            <a:endParaRPr dirty="0"/>
          </a:p>
        </p:txBody>
      </p:sp>
      <p:sp>
        <p:nvSpPr>
          <p:cNvPr id="145" name="-KOLBE*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1600"/>
              </a:spcBef>
              <a:defRPr sz="5700">
                <a:solidFill>
                  <a:srgbClr val="D93E2B"/>
                </a:solidFill>
                <a:latin typeface="+mn-lt"/>
                <a:ea typeface="+mn-ea"/>
                <a:cs typeface="+mn-cs"/>
                <a:sym typeface="Bodoni SvtyTwo ITC TT-Book"/>
              </a:defRPr>
            </a:lvl1pPr>
          </a:lstStyle>
          <a:p>
            <a:r>
              <a:rPr lang="en-US" dirty="0" smtClean="0"/>
              <a:t>  </a:t>
            </a:r>
            <a:r>
              <a:rPr lang="ru-RU" dirty="0" smtClean="0"/>
              <a:t>--</a:t>
            </a:r>
            <a:r>
              <a:rPr lang="ru-RU" dirty="0"/>
              <a:t>ЮРТА</a:t>
            </a:r>
          </a:p>
          <a:p>
            <a:r>
              <a:rPr lang="en-US" sz="5400" b="1" dirty="0" smtClean="0"/>
              <a:t>XXI </a:t>
            </a:r>
            <a:r>
              <a:rPr lang="ru-RU" sz="5400" b="1" dirty="0"/>
              <a:t>ВЕКА</a:t>
            </a:r>
            <a:endParaRPr lang="ru-RU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IMG_8171.jpg" descr="IMG_8171.jp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6029" r="6029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IMG_8166.jpg" descr="IMG_8166.jpg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729319" y="4683899"/>
            <a:ext cx="5753101" cy="4559301"/>
          </a:xfrm>
          <a:prstGeom prst="rect">
            <a:avLst/>
          </a:prstGeom>
        </p:spPr>
      </p:pic>
      <p:pic>
        <p:nvPicPr>
          <p:cNvPr id="150" name="IMG_8168.jpg" descr="IMG_8168.jpg"/>
          <p:cNvPicPr>
            <a:picLocks noGrp="1"/>
          </p:cNvPicPr>
          <p:nvPr>
            <p:ph type="pic" idx="14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6733562" y="520700"/>
            <a:ext cx="5753101" cy="3860800"/>
          </a:xfrm>
          <a:prstGeom prst="rect">
            <a:avLst/>
          </a:prstGeom>
        </p:spPr>
      </p:pic>
      <p:pic>
        <p:nvPicPr>
          <p:cNvPr id="151" name="IMG_8171.jpg" descr="IMG_8171.jpg"/>
          <p:cNvPicPr>
            <a:picLocks noGrp="1"/>
          </p:cNvPicPr>
          <p:nvPr>
            <p:ph type="pic" idx="15"/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03200" y="412750"/>
            <a:ext cx="5842000" cy="87249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-KOLBE*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 sz="2700" dirty="0"/>
              <a:t>	</a:t>
            </a:r>
            <a:r>
              <a:rPr lang="ru-RU" sz="2700" dirty="0" smtClean="0"/>
              <a:t>ЮРТА </a:t>
            </a:r>
            <a:r>
              <a:rPr lang="en-US" sz="2700" b="1" dirty="0" smtClean="0"/>
              <a:t>XXI </a:t>
            </a:r>
            <a:r>
              <a:rPr lang="ru-RU" sz="2700" dirty="0" smtClean="0"/>
              <a:t>ВЕКА</a:t>
            </a:r>
            <a:endParaRPr sz="2700" dirty="0" smtClean="0"/>
          </a:p>
          <a:p>
            <a:pPr defTabSz="233679">
              <a:spcBef>
                <a:spcPts val="600"/>
              </a:spcBef>
              <a:defRPr sz="2800"/>
            </a:pPr>
            <a:r>
              <a:rPr lang="ru-RU" dirty="0" smtClean="0"/>
              <a:t>Это помещение площадью </a:t>
            </a:r>
            <a:r>
              <a:rPr lang="ru-RU" b="1" dirty="0" smtClean="0"/>
              <a:t>25.5</a:t>
            </a:r>
            <a:r>
              <a:rPr lang="ru-RU" dirty="0" smtClean="0"/>
              <a:t> квадратных метров</a:t>
            </a:r>
            <a:endParaRPr dirty="0"/>
          </a:p>
        </p:txBody>
      </p:sp>
      <p:sp>
        <p:nvSpPr>
          <p:cNvPr id="154" name="Shock-proof.…"/>
          <p:cNvSpPr txBox="1">
            <a:spLocks noGrp="1"/>
          </p:cNvSpPr>
          <p:nvPr>
            <p:ph type="body" idx="1"/>
          </p:nvPr>
        </p:nvSpPr>
        <p:spPr>
          <a:xfrm>
            <a:off x="508000" y="3404681"/>
            <a:ext cx="11988800" cy="6348918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ru-RU" dirty="0" err="1" smtClean="0"/>
              <a:t>Противоударная</a:t>
            </a:r>
            <a:r>
              <a:rPr lang="ru-RU" dirty="0" smtClean="0"/>
              <a:t> конструкция</a:t>
            </a:r>
            <a:endParaRPr dirty="0"/>
          </a:p>
          <a:p>
            <a:r>
              <a:rPr lang="ru-RU" dirty="0" err="1" smtClean="0"/>
              <a:t>Противовандальная</a:t>
            </a:r>
            <a:r>
              <a:rPr lang="ru-RU" dirty="0" smtClean="0"/>
              <a:t> система двери</a:t>
            </a:r>
            <a:endParaRPr lang="en-US" dirty="0" smtClean="0"/>
          </a:p>
          <a:p>
            <a:r>
              <a:rPr lang="ru-RU" dirty="0"/>
              <a:t>Устойчив к атмосферным </a:t>
            </a:r>
            <a:r>
              <a:rPr lang="ru-RU" dirty="0" smtClean="0"/>
              <a:t>воздействиям</a:t>
            </a:r>
            <a:endParaRPr dirty="0" smtClean="0"/>
          </a:p>
          <a:p>
            <a:r>
              <a:rPr lang="ru-RU" dirty="0" smtClean="0"/>
              <a:t>Состоит из огнеупорных материалов</a:t>
            </a:r>
            <a:endParaRPr dirty="0"/>
          </a:p>
          <a:p>
            <a:r>
              <a:rPr lang="ru-RU" dirty="0" smtClean="0"/>
              <a:t>Важный момент – это долговечность</a:t>
            </a:r>
            <a:endParaRPr dirty="0"/>
          </a:p>
          <a:p>
            <a:r>
              <a:rPr lang="ru-RU" dirty="0" smtClean="0"/>
              <a:t>И удобство в транспортировке.</a:t>
            </a:r>
          </a:p>
          <a:p>
            <a:r>
              <a:rPr lang="ru-RU" dirty="0"/>
              <a:t>8 Портативных </a:t>
            </a:r>
            <a:r>
              <a:rPr lang="ru-RU" dirty="0" smtClean="0"/>
              <a:t>граней дающие в периметре 5600</a:t>
            </a:r>
            <a:r>
              <a:rPr lang="en-US" dirty="0" smtClean="0"/>
              <a:t>cm</a:t>
            </a:r>
            <a:endParaRPr lang="ru-RU" dirty="0" smtClean="0"/>
          </a:p>
          <a:p>
            <a:r>
              <a:rPr lang="ru-RU" dirty="0" smtClean="0"/>
              <a:t>Свет от центра окружностью 2800</a:t>
            </a:r>
            <a:r>
              <a:rPr lang="en-US" dirty="0" smtClean="0"/>
              <a:t>cm</a:t>
            </a:r>
            <a:r>
              <a:rPr lang="ru-RU" dirty="0" smtClean="0"/>
              <a:t>, а также 6 окон</a:t>
            </a:r>
          </a:p>
          <a:p>
            <a:r>
              <a:rPr lang="ru-RU" dirty="0" smtClean="0"/>
              <a:t>И отдельная ванная комната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 algn="r">
              <a:buNone/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IMG_8169 2.jpg" descr="IMG_8169 2.jpg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692900" y="2565400"/>
            <a:ext cx="5842000" cy="6680200"/>
          </a:xfrm>
          <a:prstGeom prst="rect">
            <a:avLst/>
          </a:prstGeom>
        </p:spPr>
      </p:pic>
      <p:sp>
        <p:nvSpPr>
          <p:cNvPr id="161" name="-LIMITED PRE-ORDERS*…"/>
          <p:cNvSpPr txBox="1">
            <a:spLocks noGrp="1"/>
          </p:cNvSpPr>
          <p:nvPr>
            <p:ph type="title"/>
          </p:nvPr>
        </p:nvSpPr>
        <p:spPr>
          <a:xfrm>
            <a:off x="508000" y="647700"/>
            <a:ext cx="11988800" cy="121920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233679">
              <a:spcBef>
                <a:spcPts val="600"/>
              </a:spcBef>
              <a:defRPr sz="2800"/>
            </a:pPr>
            <a:r>
              <a:rPr lang="ru-RU" sz="2800" dirty="0"/>
              <a:t>ЮРТА </a:t>
            </a:r>
            <a:r>
              <a:rPr lang="en-US" sz="2800" b="1" dirty="0"/>
              <a:t>XXI </a:t>
            </a:r>
            <a:r>
              <a:rPr lang="ru-RU" sz="2800" dirty="0" smtClean="0"/>
              <a:t>ВЕКА</a:t>
            </a:r>
            <a:br>
              <a:rPr lang="ru-RU" sz="2800" dirty="0" smtClean="0"/>
            </a:br>
            <a:r>
              <a:rPr lang="ru-RU" sz="2800" dirty="0" smtClean="0"/>
              <a:t>и как её приобрести</a:t>
            </a:r>
            <a:endParaRPr dirty="0"/>
          </a:p>
        </p:txBody>
      </p:sp>
      <p:sp>
        <p:nvSpPr>
          <p:cNvPr id="162" name="Your PRE ORDER ‘’Get it first price’’ is 3,999$ ONLY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358267" indent="-358267" defTabSz="531622">
              <a:spcBef>
                <a:spcPts val="1600"/>
              </a:spcBef>
              <a:defRPr sz="2730" b="1" i="1"/>
            </a:pPr>
            <a:r>
              <a:rPr lang="ru-RU" dirty="0" smtClean="0"/>
              <a:t>Доступна </a:t>
            </a:r>
            <a:r>
              <a:rPr lang="ru-RU" dirty="0" smtClean="0"/>
              <a:t>а</a:t>
            </a:r>
            <a:r>
              <a:rPr lang="ru-RU" dirty="0" smtClean="0"/>
              <a:t>кция за 4</a:t>
            </a:r>
            <a:r>
              <a:rPr lang="en-US" dirty="0" smtClean="0"/>
              <a:t>,666</a:t>
            </a:r>
            <a:r>
              <a:rPr lang="en-US" dirty="0" smtClean="0"/>
              <a:t>$</a:t>
            </a:r>
            <a:endParaRPr lang="ru-RU" dirty="0" smtClean="0"/>
          </a:p>
          <a:p>
            <a:pPr marL="0" indent="0" algn="ctr" defTabSz="531622">
              <a:spcBef>
                <a:spcPts val="1600"/>
              </a:spcBef>
              <a:buNone/>
              <a:defRPr sz="2730" b="1" i="1"/>
            </a:pPr>
            <a:r>
              <a:rPr lang="ru-RU" dirty="0" smtClean="0"/>
              <a:t>или</a:t>
            </a:r>
            <a:endParaRPr dirty="0"/>
          </a:p>
          <a:p>
            <a:pPr marL="358267" indent="-358267" defTabSz="531622">
              <a:spcBef>
                <a:spcPts val="1600"/>
              </a:spcBef>
              <a:defRPr sz="2730" b="1" i="1"/>
            </a:pPr>
            <a:r>
              <a:rPr lang="en-US" dirty="0"/>
              <a:t>VIP</a:t>
            </a:r>
            <a:r>
              <a:rPr lang="ru-RU" dirty="0"/>
              <a:t> </a:t>
            </a:r>
            <a:r>
              <a:rPr lang="ru-RU" dirty="0" smtClean="0"/>
              <a:t>опция за </a:t>
            </a:r>
            <a:r>
              <a:rPr lang="en-US" dirty="0" smtClean="0"/>
              <a:t>8,333$</a:t>
            </a:r>
            <a:r>
              <a:rPr lang="ru-RU" dirty="0" smtClean="0"/>
              <a:t>. В которую включена инсталляция мебели, оборудования для кухни и ванной комнат. </a:t>
            </a:r>
            <a:r>
              <a:rPr lang="ru-RU" dirty="0"/>
              <a:t>П</a:t>
            </a:r>
            <a:r>
              <a:rPr lang="ru-RU" dirty="0" smtClean="0"/>
              <a:t>олностью упакованная для вас, готовая к использованию и передвижению</a:t>
            </a:r>
            <a:endParaRPr lang="en-US" dirty="0" smtClean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Made for you by -Kolbe* Limited.…"/>
          <p:cNvSpPr txBox="1">
            <a:spLocks noGrp="1"/>
          </p:cNvSpPr>
          <p:nvPr>
            <p:ph type="body" idx="14"/>
          </p:nvPr>
        </p:nvSpPr>
        <p:spPr>
          <a:xfrm>
            <a:off x="1270000" y="2635200"/>
            <a:ext cx="10464800" cy="3949799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1200"/>
              </a:spcBef>
              <a:defRPr sz="3000" i="1"/>
            </a:pPr>
            <a:r>
              <a:rPr dirty="0"/>
              <a:t>Made for you by -Kolbe* Limited.</a:t>
            </a:r>
          </a:p>
          <a:p>
            <a:pPr>
              <a:spcBef>
                <a:spcPts val="1200"/>
              </a:spcBef>
              <a:defRPr sz="3000" i="1"/>
            </a:pPr>
            <a:r>
              <a:rPr dirty="0"/>
              <a:t>Presentation created by </a:t>
            </a:r>
            <a:r>
              <a:rPr dirty="0" err="1"/>
              <a:t>Sanan</a:t>
            </a:r>
            <a:r>
              <a:rPr dirty="0"/>
              <a:t> </a:t>
            </a:r>
            <a:r>
              <a:rPr dirty="0" err="1"/>
              <a:t>Sanani</a:t>
            </a:r>
            <a:r>
              <a:rPr dirty="0"/>
              <a:t>, a board member of -Kolbe* Limited.</a:t>
            </a:r>
          </a:p>
          <a:p>
            <a:pPr>
              <a:spcBef>
                <a:spcPts val="1200"/>
              </a:spcBef>
              <a:defRPr sz="3000" i="1"/>
            </a:pPr>
            <a:r>
              <a:rPr dirty="0"/>
              <a:t>Visit our office at</a:t>
            </a:r>
          </a:p>
          <a:p>
            <a:pPr>
              <a:spcBef>
                <a:spcPts val="1200"/>
              </a:spcBef>
              <a:defRPr sz="3000" i="1"/>
            </a:pPr>
            <a:r>
              <a:rPr dirty="0" err="1"/>
              <a:t>Chibua</a:t>
            </a:r>
            <a:r>
              <a:rPr dirty="0"/>
              <a:t> </a:t>
            </a:r>
            <a:r>
              <a:rPr dirty="0" err="1"/>
              <a:t>Amirejibi</a:t>
            </a:r>
            <a:r>
              <a:rPr dirty="0"/>
              <a:t> Highway 1, </a:t>
            </a:r>
            <a:r>
              <a:rPr dirty="0" err="1"/>
              <a:t>Mziuri</a:t>
            </a:r>
            <a:r>
              <a:rPr dirty="0"/>
              <a:t> towers, block A, 1st floor, N2. </a:t>
            </a:r>
            <a:r>
              <a:rPr dirty="0" err="1"/>
              <a:t>Vake</a:t>
            </a:r>
            <a:r>
              <a:rPr dirty="0"/>
              <a:t>, </a:t>
            </a:r>
            <a:r>
              <a:rPr dirty="0" err="1"/>
              <a:t>Tibilisi</a:t>
            </a:r>
            <a:r>
              <a:rPr dirty="0"/>
              <a:t>, Georgia</a:t>
            </a:r>
            <a:r>
              <a:rPr dirty="0" smtClean="0"/>
              <a:t>.</a:t>
            </a:r>
            <a:endParaRPr dirty="0"/>
          </a:p>
          <a:p>
            <a:pPr>
              <a:spcBef>
                <a:spcPts val="1200"/>
              </a:spcBef>
              <a:defRPr sz="3000" i="1"/>
            </a:pPr>
            <a:r>
              <a:rPr dirty="0"/>
              <a:t>Reach us on +995 555 987 946.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-KOLBE*…"/>
          <p:cNvSpPr txBox="1">
            <a:spLocks/>
          </p:cNvSpPr>
          <p:nvPr/>
        </p:nvSpPr>
        <p:spPr>
          <a:xfrm>
            <a:off x="508000" y="391539"/>
            <a:ext cx="11988800" cy="12192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marR="0" indent="0" algn="ctr" defTabSz="584200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0" baseline="0">
                <a:ln>
                  <a:noFill/>
                </a:ln>
                <a:solidFill>
                  <a:srgbClr val="D93E2B"/>
                </a:solidFill>
                <a:uFillTx/>
                <a:latin typeface="+mn-lt"/>
                <a:ea typeface="+mn-ea"/>
                <a:cs typeface="+mn-cs"/>
                <a:sym typeface="Bodoni SvtyTwo ITC TT-Book"/>
              </a:defRPr>
            </a:lvl1pPr>
            <a:lvl2pPr marL="0" marR="0" indent="228600" algn="ctr" defTabSz="584200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0" baseline="0">
                <a:ln>
                  <a:noFill/>
                </a:ln>
                <a:solidFill>
                  <a:srgbClr val="D93E2B"/>
                </a:solidFill>
                <a:uFillTx/>
                <a:latin typeface="+mn-lt"/>
                <a:ea typeface="+mn-ea"/>
                <a:cs typeface="+mn-cs"/>
                <a:sym typeface="Bodoni SvtyTwo ITC TT-Book"/>
              </a:defRPr>
            </a:lvl2pPr>
            <a:lvl3pPr marL="0" marR="0" indent="457200" algn="ctr" defTabSz="584200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0" baseline="0">
                <a:ln>
                  <a:noFill/>
                </a:ln>
                <a:solidFill>
                  <a:srgbClr val="D93E2B"/>
                </a:solidFill>
                <a:uFillTx/>
                <a:latin typeface="+mn-lt"/>
                <a:ea typeface="+mn-ea"/>
                <a:cs typeface="+mn-cs"/>
                <a:sym typeface="Bodoni SvtyTwo ITC TT-Book"/>
              </a:defRPr>
            </a:lvl3pPr>
            <a:lvl4pPr marL="0" marR="0" indent="685800" algn="ctr" defTabSz="584200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0" baseline="0">
                <a:ln>
                  <a:noFill/>
                </a:ln>
                <a:solidFill>
                  <a:srgbClr val="D93E2B"/>
                </a:solidFill>
                <a:uFillTx/>
                <a:latin typeface="+mn-lt"/>
                <a:ea typeface="+mn-ea"/>
                <a:cs typeface="+mn-cs"/>
                <a:sym typeface="Bodoni SvtyTwo ITC TT-Book"/>
              </a:defRPr>
            </a:lvl4pPr>
            <a:lvl5pPr marL="0" marR="0" indent="914400" algn="ctr" defTabSz="584200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0" baseline="0">
                <a:ln>
                  <a:noFill/>
                </a:ln>
                <a:solidFill>
                  <a:srgbClr val="D93E2B"/>
                </a:solidFill>
                <a:uFillTx/>
                <a:latin typeface="+mn-lt"/>
                <a:ea typeface="+mn-ea"/>
                <a:cs typeface="+mn-cs"/>
                <a:sym typeface="Bodoni SvtyTwo ITC TT-Book"/>
              </a:defRPr>
            </a:lvl5pPr>
            <a:lvl6pPr marL="0" marR="0" indent="1143000" algn="ctr" defTabSz="584200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0" baseline="0">
                <a:ln>
                  <a:noFill/>
                </a:ln>
                <a:solidFill>
                  <a:srgbClr val="D93E2B"/>
                </a:solidFill>
                <a:uFillTx/>
                <a:latin typeface="+mn-lt"/>
                <a:ea typeface="+mn-ea"/>
                <a:cs typeface="+mn-cs"/>
                <a:sym typeface="Bodoni SvtyTwo ITC TT-Book"/>
              </a:defRPr>
            </a:lvl6pPr>
            <a:lvl7pPr marL="0" marR="0" indent="1371600" algn="ctr" defTabSz="584200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0" baseline="0">
                <a:ln>
                  <a:noFill/>
                </a:ln>
                <a:solidFill>
                  <a:srgbClr val="D93E2B"/>
                </a:solidFill>
                <a:uFillTx/>
                <a:latin typeface="+mn-lt"/>
                <a:ea typeface="+mn-ea"/>
                <a:cs typeface="+mn-cs"/>
                <a:sym typeface="Bodoni SvtyTwo ITC TT-Book"/>
              </a:defRPr>
            </a:lvl7pPr>
            <a:lvl8pPr marL="0" marR="0" indent="1600200" algn="ctr" defTabSz="584200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0" baseline="0">
                <a:ln>
                  <a:noFill/>
                </a:ln>
                <a:solidFill>
                  <a:srgbClr val="D93E2B"/>
                </a:solidFill>
                <a:uFillTx/>
                <a:latin typeface="+mn-lt"/>
                <a:ea typeface="+mn-ea"/>
                <a:cs typeface="+mn-cs"/>
                <a:sym typeface="Bodoni SvtyTwo ITC TT-Book"/>
              </a:defRPr>
            </a:lvl8pPr>
            <a:lvl9pPr marL="0" marR="0" indent="1828800" algn="ctr" defTabSz="584200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0" baseline="0">
                <a:ln>
                  <a:noFill/>
                </a:ln>
                <a:solidFill>
                  <a:srgbClr val="D93E2B"/>
                </a:solidFill>
                <a:uFillTx/>
                <a:latin typeface="+mn-lt"/>
                <a:ea typeface="+mn-ea"/>
                <a:cs typeface="+mn-cs"/>
                <a:sym typeface="Bodoni SvtyTwo ITC TT-Book"/>
              </a:defRPr>
            </a:lvl9pPr>
          </a:lstStyle>
          <a:p>
            <a:pPr hangingPunct="1"/>
            <a:r>
              <a:rPr lang="ru-RU" sz="2700" dirty="0" smtClean="0"/>
              <a:t>	ЮРТА </a:t>
            </a:r>
            <a:r>
              <a:rPr lang="ru-RU" sz="2700" b="1" dirty="0" smtClean="0"/>
              <a:t>XXI </a:t>
            </a:r>
            <a:r>
              <a:rPr lang="ru-RU" sz="2700" dirty="0" smtClean="0"/>
              <a:t>ВЕКА</a:t>
            </a:r>
          </a:p>
          <a:p>
            <a:pPr defTabSz="233679" hangingPunct="1">
              <a:spcBef>
                <a:spcPts val="600"/>
              </a:spcBef>
              <a:defRPr sz="2800"/>
            </a:pPr>
            <a:r>
              <a:rPr lang="ru-RU" sz="2800" i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Это </a:t>
            </a:r>
            <a:r>
              <a:rPr lang="ru-RU" sz="2800" b="1" i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Шалаш</a:t>
            </a:r>
            <a:r>
              <a:rPr lang="ru-RU" sz="2800" i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площадью </a:t>
            </a:r>
            <a:r>
              <a:rPr lang="ru-RU" sz="2800" b="1" i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25.5</a:t>
            </a:r>
            <a:r>
              <a:rPr lang="ru-RU" sz="2800" i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квадратных метров </a:t>
            </a:r>
            <a:r>
              <a:rPr lang="ru-RU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полностью в вашем расположений, который легко собирается где бы</a:t>
            </a:r>
            <a:r>
              <a:rPr lang="en-US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ru-RU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вы не </a:t>
            </a:r>
            <a:r>
              <a:rPr lang="ru-RU" i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захотели</a:t>
            </a:r>
            <a:r>
              <a:rPr lang="en-US" i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!</a:t>
            </a:r>
            <a:endParaRPr lang="ru-RU" i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defTabSz="233679" hangingPunct="1">
              <a:spcBef>
                <a:spcPts val="600"/>
              </a:spcBef>
              <a:defRPr sz="2800"/>
            </a:pPr>
            <a:endParaRPr lang="ru-RU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4805464" y="8884967"/>
            <a:ext cx="769133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Вспомни детство с нами, вспомни</a:t>
            </a:r>
            <a:r>
              <a:rPr kumimoji="0" lang="ru-RU" sz="2400" b="0" i="0" u="none" strike="noStrike" cap="none" spc="0" normalizeH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 корни.</a:t>
            </a: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  <p:pic>
        <p:nvPicPr>
          <p:cNvPr id="6" name="Рисунок 5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0" r="5970"/>
          <a:stretch>
            <a:fillRect/>
          </a:stretch>
        </p:blipFill>
        <p:spPr>
          <a:xfrm>
            <a:off x="1284051" y="1610740"/>
            <a:ext cx="10778247" cy="7105244"/>
          </a:xfrm>
        </p:spPr>
      </p:pic>
    </p:spTree>
    <p:extLst>
      <p:ext uri="{BB962C8B-B14F-4D97-AF65-F5344CB8AC3E}">
        <p14:creationId xmlns:p14="http://schemas.microsoft.com/office/powerpoint/2010/main" val="24292678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4">
  <a:themeElements>
    <a:clrScheme name="New_Template4">
      <a:dk1>
        <a:srgbClr val="414141"/>
      </a:dk1>
      <a:lt1>
        <a:srgbClr val="004141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33948" dir="2700000" rotWithShape="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33948" dir="2700000" rotWithShape="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180</Words>
  <Application>Microsoft Office PowerPoint</Application>
  <PresentationFormat>Произвольный</PresentationFormat>
  <Paragraphs>35</Paragraphs>
  <Slides>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Bodoni SvtyTwo ITC TT-Book</vt:lpstr>
      <vt:lpstr>Helvetica</vt:lpstr>
      <vt:lpstr>Helvetica Neue</vt:lpstr>
      <vt:lpstr>Palatino</vt:lpstr>
      <vt:lpstr>Zapf Dingbats</vt:lpstr>
      <vt:lpstr>New_Template4</vt:lpstr>
      <vt:lpstr> - -ЮРТА XXI ВЕКА</vt:lpstr>
      <vt:lpstr>В процессе строительства задействованы самые современные материалы.</vt:lpstr>
      <vt:lpstr>Для сбора или демонтажа требуется всего 24-72 часа. </vt:lpstr>
      <vt:lpstr>Презентация PowerPoint</vt:lpstr>
      <vt:lpstr>Презентация PowerPoint</vt:lpstr>
      <vt:lpstr> ЮРТА XXI ВЕКА Это помещение площадью 25.5 квадратных метров</vt:lpstr>
      <vt:lpstr>ЮРТА XXI ВЕКА и как её приобрести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-Kolbe*</dc:title>
  <cp:lastModifiedBy>Пользователь Windows</cp:lastModifiedBy>
  <cp:revision>15</cp:revision>
  <dcterms:modified xsi:type="dcterms:W3CDTF">2018-10-17T11:52:01Z</dcterms:modified>
</cp:coreProperties>
</file>